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57" r:id="rId4"/>
    <p:sldId id="263" r:id="rId5"/>
    <p:sldId id="258" r:id="rId6"/>
    <p:sldId id="259"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42"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4" y="5254284"/>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9"/>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7"/>
            <a:ext cx="5791200" cy="365125"/>
          </a:xfrm>
        </p:spPr>
        <p:txBody>
          <a:bodyPr tIns="0" bIns="0" anchor="t"/>
          <a:lstStyle>
            <a:lvl1pPr algn="r">
              <a:defRPr sz="1000"/>
            </a:lvl1pPr>
          </a:lstStyle>
          <a:p>
            <a:fld id="{E85E2906-54FC-480E-A4AD-AB81595D68C4}" type="datetimeFigureOut">
              <a:rPr lang="en-US" smtClean="0"/>
              <a:pPr/>
              <a:t>11/9/2009</a:t>
            </a:fld>
            <a:endParaRPr lang="en-US" dirty="0"/>
          </a:p>
        </p:txBody>
      </p:sp>
      <p:sp>
        <p:nvSpPr>
          <p:cNvPr id="17" name="Footer Placeholder 16"/>
          <p:cNvSpPr>
            <a:spLocks noGrp="1"/>
          </p:cNvSpPr>
          <p:nvPr>
            <p:ph type="ftr" sz="quarter" idx="11"/>
          </p:nvPr>
        </p:nvSpPr>
        <p:spPr>
          <a:xfrm>
            <a:off x="1371600" y="5650705"/>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8"/>
            <a:ext cx="502920" cy="365125"/>
          </a:xfrm>
        </p:spPr>
        <p:txBody>
          <a:bodyPr anchor="ctr"/>
          <a:lstStyle>
            <a:lvl1pPr algn="ctr">
              <a:defRPr sz="1300">
                <a:solidFill>
                  <a:srgbClr val="FFFFFF"/>
                </a:solidFill>
              </a:defRPr>
            </a:lvl1pPr>
          </a:lstStyle>
          <a:p>
            <a:fld id="{E473AB1A-CBEC-4E66-A90E-AA1A1299CC9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5E2906-54FC-480E-A4AD-AB81595D68C4}" type="datetimeFigureOut">
              <a:rPr lang="en-US" smtClean="0"/>
              <a:pPr/>
              <a:t>11/9/2009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473AB1A-CBEC-4E66-A90E-AA1A1299CC9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5E2906-54FC-480E-A4AD-AB81595D68C4}" type="datetimeFigureOut">
              <a:rPr lang="en-US" smtClean="0"/>
              <a:pPr/>
              <a:t>11/9/2009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473AB1A-CBEC-4E66-A90E-AA1A1299CC9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E85E2906-54FC-480E-A4AD-AB81595D68C4}" type="datetimeFigureOut">
              <a:rPr lang="en-US" smtClean="0"/>
              <a:pPr/>
              <a:t>11/9/2009</a:t>
            </a:fld>
            <a:endParaRPr lang="en-US" dirty="0"/>
          </a:p>
        </p:txBody>
      </p:sp>
      <p:sp>
        <p:nvSpPr>
          <p:cNvPr id="5" name="Footer Placeholder 4"/>
          <p:cNvSpPr>
            <a:spLocks noGrp="1"/>
          </p:cNvSpPr>
          <p:nvPr>
            <p:ph type="ftr" sz="quarter" idx="11"/>
          </p:nvPr>
        </p:nvSpPr>
        <p:spPr>
          <a:xfrm>
            <a:off x="457200" y="6480970"/>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E473AB1A-CBEC-4E66-A90E-AA1A1299CC9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5" y="7035"/>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4" y="309491"/>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E85E2906-54FC-480E-A4AD-AB81595D68C4}" type="datetimeFigureOut">
              <a:rPr lang="en-US" smtClean="0"/>
              <a:pPr/>
              <a:t>11/9/2009</a:t>
            </a:fld>
            <a:endParaRPr lang="en-US" dirty="0"/>
          </a:p>
        </p:txBody>
      </p:sp>
      <p:sp>
        <p:nvSpPr>
          <p:cNvPr id="5" name="Footer Placeholder 4"/>
          <p:cNvSpPr>
            <a:spLocks noGrp="1"/>
          </p:cNvSpPr>
          <p:nvPr>
            <p:ph type="ftr" sz="quarter" idx="11"/>
          </p:nvPr>
        </p:nvSpPr>
        <p:spPr>
          <a:xfrm>
            <a:off x="2619376" y="6480970"/>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E473AB1A-CBEC-4E66-A90E-AA1A1299CC93}" type="slidenum">
              <a:rPr lang="en-US" smtClean="0"/>
              <a:pPr/>
              <a:t>‹#›</a:t>
            </a:fld>
            <a:endParaRPr lang="en-US" dirty="0"/>
          </a:p>
        </p:txBody>
      </p:sp>
      <p:cxnSp>
        <p:nvCxnSpPr>
          <p:cNvPr id="11" name="Straight Connector 10"/>
          <p:cNvCxnSpPr/>
          <p:nvPr/>
        </p:nvCxnSpPr>
        <p:spPr>
          <a:xfrm rot="10800000">
            <a:off x="6468795"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 y="7034"/>
            <a:ext cx="9136967"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5"/>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8"/>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8"/>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E85E2906-54FC-480E-A4AD-AB81595D68C4}" type="datetimeFigureOut">
              <a:rPr lang="en-US" smtClean="0"/>
              <a:pPr/>
              <a:t>11/9/2009</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E473AB1A-CBEC-4E66-A90E-AA1A1299CC9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9"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7"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7"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29"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29"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E85E2906-54FC-480E-A4AD-AB81595D68C4}" type="datetimeFigureOut">
              <a:rPr lang="en-US" smtClean="0"/>
              <a:pPr/>
              <a:t>11/9/2009</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E473AB1A-CBEC-4E66-A90E-AA1A1299CC9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85E2906-54FC-480E-A4AD-AB81595D68C4}" type="datetimeFigureOut">
              <a:rPr lang="en-US" smtClean="0"/>
              <a:pPr/>
              <a:t>11/9/2009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473AB1A-CBEC-4E66-A90E-AA1A1299CC9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E85E2906-54FC-480E-A4AD-AB81595D68C4}" type="datetimeFigureOut">
              <a:rPr lang="en-US" smtClean="0"/>
              <a:pPr/>
              <a:t>11/9/2009</a:t>
            </a:fld>
            <a:endParaRPr lang="en-US" dirty="0"/>
          </a:p>
        </p:txBody>
      </p:sp>
      <p:sp>
        <p:nvSpPr>
          <p:cNvPr id="3" name="Footer Placeholder 2"/>
          <p:cNvSpPr>
            <a:spLocks noGrp="1"/>
          </p:cNvSpPr>
          <p:nvPr>
            <p:ph type="ftr" sz="quarter" idx="11"/>
          </p:nvPr>
        </p:nvSpPr>
        <p:spPr>
          <a:xfrm>
            <a:off x="457200" y="6481891"/>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E473AB1A-CBEC-4E66-A90E-AA1A1299CC9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1"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E85E2906-54FC-480E-A4AD-AB81595D68C4}" type="datetimeFigureOut">
              <a:rPr lang="en-US" smtClean="0"/>
              <a:pPr/>
              <a:t>11/9/2009</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E473AB1A-CBEC-4E66-A90E-AA1A1299CC9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E85E2906-54FC-480E-A4AD-AB81595D68C4}" type="datetimeFigureOut">
              <a:rPr lang="en-US" smtClean="0"/>
              <a:pPr/>
              <a:t>11/9/2009</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E473AB1A-CBEC-4E66-A90E-AA1A1299CC9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5" y="14069"/>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1" y="7034"/>
            <a:ext cx="9136967"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5"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85E2906-54FC-480E-A4AD-AB81595D68C4}" type="datetimeFigureOut">
              <a:rPr lang="en-US" smtClean="0"/>
              <a:pPr/>
              <a:t>11/9/2009</a:t>
            </a:fld>
            <a:endParaRPr lang="en-US" dirty="0"/>
          </a:p>
        </p:txBody>
      </p:sp>
      <p:sp>
        <p:nvSpPr>
          <p:cNvPr id="3" name="Footer Placeholder 2"/>
          <p:cNvSpPr>
            <a:spLocks noGrp="1"/>
          </p:cNvSpPr>
          <p:nvPr>
            <p:ph type="ftr" sz="quarter" idx="3"/>
          </p:nvPr>
        </p:nvSpPr>
        <p:spPr>
          <a:xfrm>
            <a:off x="457200" y="6481891"/>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E473AB1A-CBEC-4E66-A90E-AA1A1299CC93}"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Just Ella </a:t>
            </a:r>
            <a:br>
              <a:rPr lang="en-US" dirty="0" smtClean="0"/>
            </a:br>
            <a:r>
              <a:rPr lang="en-US" dirty="0" smtClean="0"/>
              <a:t>By, Margaret Peterson Haddix</a:t>
            </a:r>
            <a:endParaRPr lang="en-US" dirty="0"/>
          </a:p>
        </p:txBody>
      </p:sp>
      <p:sp>
        <p:nvSpPr>
          <p:cNvPr id="3" name="Subtitle 2"/>
          <p:cNvSpPr>
            <a:spLocks noGrp="1"/>
          </p:cNvSpPr>
          <p:nvPr>
            <p:ph type="subTitle" idx="1"/>
          </p:nvPr>
        </p:nvSpPr>
        <p:spPr/>
        <p:txBody>
          <a:bodyPr/>
          <a:lstStyle/>
          <a:p>
            <a:r>
              <a:rPr lang="en-US" dirty="0" smtClean="0"/>
              <a:t>Book Review by Denise Bashline</a:t>
            </a:r>
            <a:endParaRPr lang="en-US" dirty="0"/>
          </a:p>
        </p:txBody>
      </p:sp>
      <p:pic>
        <p:nvPicPr>
          <p:cNvPr id="6146" name="Picture 2" descr="http://images.amazon.com/images/P/0689821867.01.LZZZZZZZ.jpg"/>
          <p:cNvPicPr>
            <a:picLocks noChangeAspect="1" noChangeArrowheads="1"/>
          </p:cNvPicPr>
          <p:nvPr/>
        </p:nvPicPr>
        <p:blipFill>
          <a:blip r:embed="rId2"/>
          <a:srcRect/>
          <a:stretch>
            <a:fillRect/>
          </a:stretch>
        </p:blipFill>
        <p:spPr bwMode="auto">
          <a:xfrm>
            <a:off x="542925" y="2971800"/>
            <a:ext cx="2505075" cy="3683420"/>
          </a:xfrm>
          <a:prstGeom prst="rect">
            <a:avLst/>
          </a:prstGeom>
          <a:noFill/>
        </p:spPr>
      </p:pic>
      <p:pic>
        <p:nvPicPr>
          <p:cNvPr id="5" name="Picture 2" descr="http://i43.tower.com/images/mm100940717/just-ella-margaret-peterson-haddix-paperback-cover-art.jpg"/>
          <p:cNvPicPr>
            <a:picLocks noChangeAspect="1" noChangeArrowheads="1"/>
          </p:cNvPicPr>
          <p:nvPr/>
        </p:nvPicPr>
        <p:blipFill>
          <a:blip r:embed="rId3"/>
          <a:srcRect/>
          <a:stretch>
            <a:fillRect/>
          </a:stretch>
        </p:blipFill>
        <p:spPr bwMode="auto">
          <a:xfrm>
            <a:off x="5867400" y="2971800"/>
            <a:ext cx="2209800" cy="3692692"/>
          </a:xfrm>
          <a:prstGeom prst="rect">
            <a:avLst/>
          </a:prstGeom>
          <a:noFill/>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 Ella </a:t>
            </a:r>
            <a:endParaRPr lang="en-US" dirty="0"/>
          </a:p>
        </p:txBody>
      </p:sp>
      <p:sp>
        <p:nvSpPr>
          <p:cNvPr id="3" name="Content Placeholder 2"/>
          <p:cNvSpPr>
            <a:spLocks noGrp="1"/>
          </p:cNvSpPr>
          <p:nvPr>
            <p:ph idx="1"/>
          </p:nvPr>
        </p:nvSpPr>
        <p:spPr/>
        <p:txBody>
          <a:bodyPr/>
          <a:lstStyle/>
          <a:p>
            <a:pPr>
              <a:buNone/>
            </a:pPr>
            <a:r>
              <a:rPr lang="en-US" dirty="0" smtClean="0"/>
              <a:t>    Margaret Peterson Haddix made me feel as if I was back in the mid-evil times, when princes had balls to choose their wives and the villagers were all known and friends with the other villagers. This book is a romantic adventure tale about true love and how sometimes it isn’t as true as it seems.  </a:t>
            </a:r>
          </a:p>
        </p:txBody>
      </p:sp>
    </p:spTree>
  </p:cSld>
  <p:clrMapOvr>
    <a:masterClrMapping/>
  </p:clrMapOvr>
  <p:transition advTm="5000">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Characters</a:t>
            </a:r>
            <a:endParaRPr lang="en-US" dirty="0"/>
          </a:p>
        </p:txBody>
      </p:sp>
      <p:sp>
        <p:nvSpPr>
          <p:cNvPr id="3" name="Content Placeholder 2"/>
          <p:cNvSpPr>
            <a:spLocks noGrp="1"/>
          </p:cNvSpPr>
          <p:nvPr>
            <p:ph idx="1"/>
          </p:nvPr>
        </p:nvSpPr>
        <p:spPr/>
        <p:txBody>
          <a:bodyPr>
            <a:normAutofit fontScale="92500"/>
          </a:bodyPr>
          <a:lstStyle/>
          <a:p>
            <a:r>
              <a:rPr lang="en-US" sz="2000" dirty="0" smtClean="0"/>
              <a:t>Ella is the main character and is very smart. She is a village girl who wants to go to the ball but her step-mother won’t let her. She goes anyways and the prince chooses her for a wife.</a:t>
            </a:r>
          </a:p>
          <a:p>
            <a:r>
              <a:rPr lang="en-US" sz="2000" dirty="0" smtClean="0"/>
              <a:t>Prince Charming is a spoiled rich kid who does everything he’s told. Is he really all that charming?</a:t>
            </a:r>
          </a:p>
          <a:p>
            <a:r>
              <a:rPr lang="en-US" sz="2000" dirty="0" smtClean="0"/>
              <a:t>Madame Bisset is a very harsh and mean lady. She is Ella’s Etiquette teacher.</a:t>
            </a:r>
          </a:p>
          <a:p>
            <a:r>
              <a:rPr lang="en-US" sz="2000" dirty="0" smtClean="0"/>
              <a:t>Jed Reston is very nice and is a good friend. He is another teacher for Ella. His dream is to set up a refugee camp for people who lost their homes in the Sualan War.</a:t>
            </a:r>
          </a:p>
          <a:p>
            <a:r>
              <a:rPr lang="en-US" sz="2000" dirty="0" smtClean="0"/>
              <a:t>Lucille is Ella’s step-mother. She has two daughters that are named Corimunde and Griselda. Ella calls them her Step-evils.</a:t>
            </a:r>
          </a:p>
          <a:p>
            <a:r>
              <a:rPr lang="en-US" sz="2000" dirty="0" smtClean="0"/>
              <a:t>Mary is a little servant girl who helps Ella out of a lot of problems. She is also the only person who understands Ella and talks to her.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a:t>
            </a:r>
            <a:endParaRPr lang="en-US" dirty="0"/>
          </a:p>
        </p:txBody>
      </p:sp>
      <p:sp>
        <p:nvSpPr>
          <p:cNvPr id="3" name="Content Placeholder 2"/>
          <p:cNvSpPr>
            <a:spLocks noGrp="1"/>
          </p:cNvSpPr>
          <p:nvPr>
            <p:ph idx="1"/>
          </p:nvPr>
        </p:nvSpPr>
        <p:spPr/>
        <p:txBody>
          <a:bodyPr/>
          <a:lstStyle/>
          <a:p>
            <a:r>
              <a:rPr lang="en-US" dirty="0" smtClean="0"/>
              <a:t>The main setting is in Ella’s room, and at the Palace.</a:t>
            </a:r>
          </a:p>
          <a:p>
            <a:pPr>
              <a:buNone/>
            </a:pPr>
            <a:r>
              <a:rPr lang="en-US" dirty="0" smtClean="0"/>
              <a:t>Some of the minor settings-</a:t>
            </a:r>
          </a:p>
          <a:p>
            <a:r>
              <a:rPr lang="en-US" dirty="0" smtClean="0"/>
              <a:t>At Lucille’s house and outside of the house, in the gardens.</a:t>
            </a:r>
          </a:p>
          <a:p>
            <a:r>
              <a:rPr lang="en-US" dirty="0" smtClean="0"/>
              <a:t>In the villages Ella goes through.</a:t>
            </a:r>
          </a:p>
          <a:p>
            <a:r>
              <a:rPr lang="en-US" dirty="0" smtClean="0"/>
              <a:t>In the Palace dungeon.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 dur="500"/>
                                        <p:tgtEl>
                                          <p:spTgt spid="3">
                                            <p:txEl>
                                              <p:pRg st="0" end="0"/>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p:tgtEl>
                                          <p:spTgt spid="3">
                                            <p:txEl>
                                              <p:pRg st="1" end="1"/>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p:tgtEl>
                                          <p:spTgt spid="3">
                                            <p:txEl>
                                              <p:pRg st="2" end="2"/>
                                            </p:txEl>
                                          </p:spTgt>
                                        </p:tgtEl>
                                        <p:attrNameLst>
                                          <p:attrName>ppt_y</p:attrName>
                                        </p:attrNameLst>
                                      </p:cBhvr>
                                      <p:tavLst>
                                        <p:tav tm="0">
                                          <p:val>
                                            <p:strVal val="ppt_y"/>
                                          </p:val>
                                        </p:tav>
                                        <p:tav tm="100000">
                                          <p:val>
                                            <p:strVal val="1+ppt_h/2"/>
                                          </p:val>
                                        </p:tav>
                                      </p:tavLst>
                                    </p:anim>
                                    <p:set>
                                      <p:cBhvr>
                                        <p:cTn id="20" dur="1" fill="hold">
                                          <p:stCondLst>
                                            <p:cond delay="499"/>
                                          </p:stCondLst>
                                        </p:cTn>
                                        <p:tgtEl>
                                          <p:spTgt spid="3">
                                            <p:txEl>
                                              <p:pRg st="2" end="2"/>
                                            </p:txEl>
                                          </p:spTgt>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p:tgtEl>
                                          <p:spTgt spid="3">
                                            <p:txEl>
                                              <p:pRg st="3" end="3"/>
                                            </p:txEl>
                                          </p:spTgt>
                                        </p:tgtEl>
                                        <p:attrNameLst>
                                          <p:attrName>ppt_y</p:attrName>
                                        </p:attrNameLst>
                                      </p:cBhvr>
                                      <p:tavLst>
                                        <p:tav tm="0">
                                          <p:val>
                                            <p:strVal val="ppt_y"/>
                                          </p:val>
                                        </p:tav>
                                        <p:tav tm="100000">
                                          <p:val>
                                            <p:strVal val="1+ppt_h/2"/>
                                          </p:val>
                                        </p:tav>
                                      </p:tavLst>
                                    </p:anim>
                                    <p:set>
                                      <p:cBhvr>
                                        <p:cTn id="24" dur="1" fill="hold">
                                          <p:stCondLst>
                                            <p:cond delay="499"/>
                                          </p:stCondLst>
                                        </p:cTn>
                                        <p:tgtEl>
                                          <p:spTgt spid="3">
                                            <p:txEl>
                                              <p:pRg st="3" end="3"/>
                                            </p:txEl>
                                          </p:spTgt>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p:tgtEl>
                                          <p:spTgt spid="3">
                                            <p:txEl>
                                              <p:pRg st="4" end="4"/>
                                            </p:txEl>
                                          </p:spTgt>
                                        </p:tgtEl>
                                        <p:attrNameLst>
                                          <p:attrName>ppt_y</p:attrName>
                                        </p:attrNameLst>
                                      </p:cBhvr>
                                      <p:tavLst>
                                        <p:tav tm="0">
                                          <p:val>
                                            <p:strVal val="ppt_y"/>
                                          </p:val>
                                        </p:tav>
                                        <p:tav tm="100000">
                                          <p:val>
                                            <p:strVal val="1+ppt_h/2"/>
                                          </p:val>
                                        </p:tav>
                                      </p:tavLst>
                                    </p:anim>
                                    <p:set>
                                      <p:cBhvr>
                                        <p:cTn id="28" dur="1" fill="hold">
                                          <p:stCondLst>
                                            <p:cond delay="499"/>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Plot</a:t>
            </a:r>
            <a:endParaRPr lang="en-US" dirty="0"/>
          </a:p>
        </p:txBody>
      </p:sp>
      <p:sp>
        <p:nvSpPr>
          <p:cNvPr id="3" name="Content Placeholder 2"/>
          <p:cNvSpPr>
            <a:spLocks noGrp="1"/>
          </p:cNvSpPr>
          <p:nvPr>
            <p:ph idx="1"/>
          </p:nvPr>
        </p:nvSpPr>
        <p:spPr/>
        <p:txBody>
          <a:bodyPr>
            <a:normAutofit fontScale="92500"/>
          </a:bodyPr>
          <a:lstStyle/>
          <a:p>
            <a:pPr>
              <a:buNone/>
            </a:pPr>
            <a:r>
              <a:rPr lang="en-US" dirty="0" smtClean="0"/>
              <a:t>	Ella  is a seventeen year old girl who goes to the ball and she looses her glass slipper. The Prince sets out to find her so they could live happily ever after… or not. She's marrying the Prince in a month. Palace life is terrible. She isn’t aloud to do anything. The prince isn’t so Charming  and her life is now worse than it was when she lived with the Step-evils. So what is a girl to do? She wants out but how?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2"/>
                                        </p:tgtEl>
                                      </p:cBhvr>
                                      <p:to x="80000" y="100000"/>
                                    </p:animScale>
                                    <p:anim by="(#ppt_w*0.10)" calcmode="lin" valueType="num">
                                      <p:cBhvr>
                                        <p:cTn id="7" dur="250" autoRev="1" fill="hold">
                                          <p:stCondLst>
                                            <p:cond delay="0"/>
                                          </p:stCondLst>
                                        </p:cTn>
                                        <p:tgtEl>
                                          <p:spTgt spid="2"/>
                                        </p:tgtEl>
                                        <p:attrNameLst>
                                          <p:attrName>ppt_x</p:attrName>
                                        </p:attrNameLst>
                                      </p:cBhvr>
                                    </p:anim>
                                    <p:anim by="(-#ppt_w*0.10)" calcmode="lin" valueType="num">
                                      <p:cBhvr>
                                        <p:cTn id="8" dur="250" autoRev="1" fill="hold">
                                          <p:stCondLst>
                                            <p:cond delay="0"/>
                                          </p:stCondLst>
                                        </p:cTn>
                                        <p:tgtEl>
                                          <p:spTgt spid="2"/>
                                        </p:tgtEl>
                                        <p:attrNameLst>
                                          <p:attrName>ppt_y</p:attrName>
                                        </p:attrNameLst>
                                      </p:cBhvr>
                                    </p:anim>
                                    <p:animRot by="-480000">
                                      <p:cBhvr>
                                        <p:cTn id="9" dur="250" autoRev="1"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This book has a lot of surprises. Does Ella get away? Who marries the prince? What happens to Jed Reston? All these questions and only one answer. Read Just Ella.</a:t>
            </a:r>
          </a:p>
          <a:p>
            <a:r>
              <a:rPr lang="en-US" dirty="0" smtClean="0"/>
              <a:t>This is the reconstruction of the classic tale Cinderella without the magic. (And the Prince “Charming”.)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2"/>
                                        </p:tgtEl>
                                      </p:cBhvr>
                                      <p:to x="80000" y="100000"/>
                                    </p:animScale>
                                    <p:anim by="(#ppt_w*0.10)" calcmode="lin" valueType="num">
                                      <p:cBhvr>
                                        <p:cTn id="7" dur="250" autoRev="1" fill="hold">
                                          <p:stCondLst>
                                            <p:cond delay="0"/>
                                          </p:stCondLst>
                                        </p:cTn>
                                        <p:tgtEl>
                                          <p:spTgt spid="2"/>
                                        </p:tgtEl>
                                        <p:attrNameLst>
                                          <p:attrName>ppt_x</p:attrName>
                                        </p:attrNameLst>
                                      </p:cBhvr>
                                    </p:anim>
                                    <p:anim by="(-#ppt_w*0.10)" calcmode="lin" valueType="num">
                                      <p:cBhvr>
                                        <p:cTn id="8" dur="250" autoRev="1" fill="hold">
                                          <p:stCondLst>
                                            <p:cond delay="0"/>
                                          </p:stCondLst>
                                        </p:cTn>
                                        <p:tgtEl>
                                          <p:spTgt spid="2"/>
                                        </p:tgtEl>
                                        <p:attrNameLst>
                                          <p:attrName>ppt_y</p:attrName>
                                        </p:attrNameLst>
                                      </p:cBhvr>
                                    </p:anim>
                                    <p:animRot by="-480000">
                                      <p:cBhvr>
                                        <p:cTn id="9" dur="250" autoRev="1" fill="hold">
                                          <p:stCondLst>
                                            <p:cond delay="0"/>
                                          </p:stCondLst>
                                        </p:cTn>
                                        <p:tgtEl>
                                          <p:spTgt spid="2"/>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28" presetClass="emph" presetSubtype="0" fill="hold" grpId="1" nodeType="clickEffect">
                                  <p:stCondLst>
                                    <p:cond delay="0"/>
                                  </p:stCondLst>
                                  <p:iterate type="lt">
                                    <p:tmPct val="10000"/>
                                  </p:iterate>
                                  <p:childTnLst>
                                    <p:animClr clrSpc="rgb">
                                      <p:cBhvr override="childStyle">
                                        <p:cTn id="13" dur="500" fill="hold"/>
                                        <p:tgtEl>
                                          <p:spTgt spid="2"/>
                                        </p:tgtEl>
                                        <p:attrNameLst>
                                          <p:attrName>style.color</p:attrName>
                                        </p:attrNameLst>
                                      </p:cBhvr>
                                      <p:to>
                                        <a:srgbClr val="09F156"/>
                                      </p:to>
                                    </p:animClr>
                                    <p:animClr clrSpc="rgb">
                                      <p:cBhvr>
                                        <p:cTn id="14" dur="500" fill="hold"/>
                                        <p:tgtEl>
                                          <p:spTgt spid="2"/>
                                        </p:tgtEl>
                                        <p:attrNameLst>
                                          <p:attrName>fillcolor</p:attrName>
                                        </p:attrNameLst>
                                      </p:cBhvr>
                                      <p:to>
                                        <a:srgbClr val="09F156"/>
                                      </p:to>
                                    </p:animClr>
                                    <p:set>
                                      <p:cBhvr>
                                        <p:cTn id="15" dur="500" fill="hold"/>
                                        <p:tgtEl>
                                          <p:spTgt spid="2"/>
                                        </p:tgtEl>
                                        <p:attrNameLst>
                                          <p:attrName>fill.type</p:attrName>
                                        </p:attrNameLst>
                                      </p:cBhvr>
                                      <p:to>
                                        <p:strVal val="solid"/>
                                      </p:to>
                                    </p:set>
                                    <p:anim to="1.5" calcmode="lin" valueType="num">
                                      <p:cBhvr override="childStyle">
                                        <p:cTn id="16" dur="500" fill="hold"/>
                                        <p:tgtEl>
                                          <p:spTgt spid="2"/>
                                        </p:tgtEl>
                                        <p:attrNameLst>
                                          <p:attrName>style.fontSize</p:attrName>
                                        </p:attrNameLst>
                                      </p:cBhvr>
                                    </p:anim>
                                  </p:childTnLst>
                                </p:cTn>
                              </p:par>
                            </p:childTnLst>
                          </p:cTn>
                        </p:par>
                      </p:childTnLst>
                    </p:cTn>
                  </p:par>
                  <p:par>
                    <p:cTn id="17" fill="hold">
                      <p:stCondLst>
                        <p:cond delay="indefinite"/>
                      </p:stCondLst>
                      <p:childTnLst>
                        <p:par>
                          <p:cTn id="18" fill="hold">
                            <p:stCondLst>
                              <p:cond delay="0"/>
                            </p:stCondLst>
                            <p:childTnLst>
                              <p:par>
                                <p:cTn id="19" presetID="28" presetClass="emph" presetSubtype="0" fill="hold" grpId="1" nodeType="clickEffect">
                                  <p:stCondLst>
                                    <p:cond delay="0"/>
                                  </p:stCondLst>
                                  <p:iterate type="lt">
                                    <p:tmPct val="10000"/>
                                  </p:iterate>
                                  <p:childTnLst>
                                    <p:animClr clrSpc="rgb">
                                      <p:cBhvr override="childStyle">
                                        <p:cTn id="20" dur="500" fill="hold"/>
                                        <p:tgtEl>
                                          <p:spTgt spid="3">
                                            <p:txEl>
                                              <p:pRg st="0" end="0"/>
                                            </p:txEl>
                                          </p:spTgt>
                                        </p:tgtEl>
                                        <p:attrNameLst>
                                          <p:attrName>style.color</p:attrName>
                                        </p:attrNameLst>
                                      </p:cBhvr>
                                      <p:to>
                                        <a:srgbClr val="09F156"/>
                                      </p:to>
                                    </p:animClr>
                                    <p:animClr clrSpc="rgb">
                                      <p:cBhvr>
                                        <p:cTn id="21" dur="500" fill="hold"/>
                                        <p:tgtEl>
                                          <p:spTgt spid="3">
                                            <p:txEl>
                                              <p:pRg st="0" end="0"/>
                                            </p:txEl>
                                          </p:spTgt>
                                        </p:tgtEl>
                                        <p:attrNameLst>
                                          <p:attrName>fillcolor</p:attrName>
                                        </p:attrNameLst>
                                      </p:cBhvr>
                                      <p:to>
                                        <a:srgbClr val="09F156"/>
                                      </p:to>
                                    </p:animClr>
                                    <p:set>
                                      <p:cBhvr>
                                        <p:cTn id="22" dur="500" fill="hold"/>
                                        <p:tgtEl>
                                          <p:spTgt spid="3">
                                            <p:txEl>
                                              <p:pRg st="0" end="0"/>
                                            </p:txEl>
                                          </p:spTgt>
                                        </p:tgtEl>
                                        <p:attrNameLst>
                                          <p:attrName>fill.type</p:attrName>
                                        </p:attrNameLst>
                                      </p:cBhvr>
                                      <p:to>
                                        <p:strVal val="solid"/>
                                      </p:to>
                                    </p:set>
                                    <p:anim to="1.5" calcmode="lin" valueType="num">
                                      <p:cBhvr override="childStyle">
                                        <p:cTn id="23" dur="500" fill="hold"/>
                                        <p:tgtEl>
                                          <p:spTgt spid="3">
                                            <p:txEl>
                                              <p:pRg st="0" end="0"/>
                                            </p:txEl>
                                          </p:spTgt>
                                        </p:tgtEl>
                                        <p:attrNameLst>
                                          <p:attrName>style.fontSize</p:attrName>
                                        </p:attrNameLst>
                                      </p:cBhvr>
                                    </p:anim>
                                  </p:childTnLst>
                                </p:cTn>
                              </p:par>
                              <p:par>
                                <p:cTn id="24" presetID="28" presetClass="emph" presetSubtype="0" fill="hold" grpId="1" nodeType="withEffect">
                                  <p:stCondLst>
                                    <p:cond delay="0"/>
                                  </p:stCondLst>
                                  <p:iterate type="lt">
                                    <p:tmPct val="10000"/>
                                  </p:iterate>
                                  <p:childTnLst>
                                    <p:animClr clrSpc="rgb">
                                      <p:cBhvr override="childStyle">
                                        <p:cTn id="25" dur="500" fill="hold"/>
                                        <p:tgtEl>
                                          <p:spTgt spid="3">
                                            <p:txEl>
                                              <p:pRg st="1" end="1"/>
                                            </p:txEl>
                                          </p:spTgt>
                                        </p:tgtEl>
                                        <p:attrNameLst>
                                          <p:attrName>style.color</p:attrName>
                                        </p:attrNameLst>
                                      </p:cBhvr>
                                      <p:to>
                                        <a:schemeClr val="accent2"/>
                                      </p:to>
                                    </p:animClr>
                                    <p:animClr clrSpc="rgb">
                                      <p:cBhvr>
                                        <p:cTn id="26" dur="500" fill="hold"/>
                                        <p:tgtEl>
                                          <p:spTgt spid="3">
                                            <p:txEl>
                                              <p:pRg st="1" end="1"/>
                                            </p:txEl>
                                          </p:spTgt>
                                        </p:tgtEl>
                                        <p:attrNameLst>
                                          <p:attrName>fillcolor</p:attrName>
                                        </p:attrNameLst>
                                      </p:cBhvr>
                                      <p:to>
                                        <a:schemeClr val="accent2"/>
                                      </p:to>
                                    </p:animClr>
                                    <p:set>
                                      <p:cBhvr>
                                        <p:cTn id="27" dur="500" fill="hold"/>
                                        <p:tgtEl>
                                          <p:spTgt spid="3">
                                            <p:txEl>
                                              <p:pRg st="1" end="1"/>
                                            </p:txEl>
                                          </p:spTgt>
                                        </p:tgtEl>
                                        <p:attrNameLst>
                                          <p:attrName>fill.type</p:attrName>
                                        </p:attrNameLst>
                                      </p:cBhvr>
                                      <p:to>
                                        <p:strVal val="solid"/>
                                      </p:to>
                                    </p:set>
                                    <p:anim to="1.5" calcmode="lin" valueType="num">
                                      <p:cBhvr override="childStyle">
                                        <p:cTn id="28" dur="500" fill="hold"/>
                                        <p:tgtEl>
                                          <p:spTgt spid="3">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1"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it good?</a:t>
            </a:r>
            <a:endParaRPr lang="en-US" dirty="0"/>
          </a:p>
        </p:txBody>
      </p:sp>
      <p:sp>
        <p:nvSpPr>
          <p:cNvPr id="3" name="Content Placeholder 2"/>
          <p:cNvSpPr>
            <a:spLocks noGrp="1"/>
          </p:cNvSpPr>
          <p:nvPr>
            <p:ph idx="1"/>
          </p:nvPr>
        </p:nvSpPr>
        <p:spPr/>
        <p:txBody>
          <a:bodyPr/>
          <a:lstStyle/>
          <a:p>
            <a:r>
              <a:rPr lang="en-US" dirty="0" smtClean="0"/>
              <a:t>This book had a fantastic plot and its characters really balanced them selves out among the story.</a:t>
            </a:r>
          </a:p>
          <a:p>
            <a:r>
              <a:rPr lang="en-US" dirty="0" smtClean="0"/>
              <a:t>It has a surprising end but then again you can see it coming.</a:t>
            </a:r>
          </a:p>
          <a:p>
            <a:r>
              <a:rPr lang="en-US" dirty="0" smtClean="0"/>
              <a:t>I would recommend </a:t>
            </a:r>
            <a:r>
              <a:rPr lang="en-US" dirty="0" smtClean="0"/>
              <a:t>Just Ella to </a:t>
            </a:r>
            <a:r>
              <a:rPr lang="en-US" dirty="0" smtClean="0"/>
              <a:t>anyone who likes a romantic book with an adventure twist.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grpId="0" nodeType="clickEffect">
                                  <p:stCondLst>
                                    <p:cond delay="0"/>
                                  </p:stCondLst>
                                  <p:iterate type="lt">
                                    <p:tmPct val="10000"/>
                                  </p:iterate>
                                  <p:childTnLst>
                                    <p:animClr clrSpc="rgb">
                                      <p:cBhvr override="childStyle">
                                        <p:cTn id="6" dur="500" fill="hold"/>
                                        <p:tgtEl>
                                          <p:spTgt spid="2"/>
                                        </p:tgtEl>
                                        <p:attrNameLst>
                                          <p:attrName>style.color</p:attrName>
                                        </p:attrNameLst>
                                      </p:cBhvr>
                                      <p:to>
                                        <a:schemeClr val="folHlink"/>
                                      </p:to>
                                    </p:animClr>
                                    <p:animClr clrSpc="rgb">
                                      <p:cBhvr>
                                        <p:cTn id="7" dur="500" fill="hold"/>
                                        <p:tgtEl>
                                          <p:spTgt spid="2"/>
                                        </p:tgtEl>
                                        <p:attrNameLst>
                                          <p:attrName>fillcolor</p:attrName>
                                        </p:attrNameLst>
                                      </p:cBhvr>
                                      <p:to>
                                        <a:schemeClr val="folHlink"/>
                                      </p:to>
                                    </p:animClr>
                                    <p:set>
                                      <p:cBhvr>
                                        <p:cTn id="8" dur="500" fill="hold"/>
                                        <p:tgtEl>
                                          <p:spTgt spid="2"/>
                                        </p:tgtEl>
                                        <p:attrNameLst>
                                          <p:attrName>fill.type</p:attrName>
                                        </p:attrNameLst>
                                      </p:cBhvr>
                                      <p:to>
                                        <p:strVal val="solid"/>
                                      </p:to>
                                    </p:set>
                                    <p:anim to="1.5" calcmode="lin" valueType="num">
                                      <p:cBhvr override="childStyle">
                                        <p:cTn id="9" dur="500" fill="hold"/>
                                        <p:tgtEl>
                                          <p:spTgt spid="2"/>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154</TotalTime>
  <Words>394</Words>
  <Application>Microsoft Office PowerPoint</Application>
  <PresentationFormat>On-screen Show (4:3)</PresentationFormat>
  <Paragraphs>26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Verve</vt:lpstr>
      <vt:lpstr>Just Ella  By, Margaret Peterson Haddix</vt:lpstr>
      <vt:lpstr>Just Ella </vt:lpstr>
      <vt:lpstr>About the Characters</vt:lpstr>
      <vt:lpstr>Setting</vt:lpstr>
      <vt:lpstr>The Plot</vt:lpstr>
      <vt:lpstr>Conclusion</vt:lpstr>
      <vt:lpstr>Was it good?</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Just Ella</dc:title>
  <dc:creator>dbashline093096</dc:creator>
  <cp:lastModifiedBy>dbashline093096</cp:lastModifiedBy>
  <cp:revision>18</cp:revision>
  <dcterms:created xsi:type="dcterms:W3CDTF">2009-11-03T13:30:07Z</dcterms:created>
  <dcterms:modified xsi:type="dcterms:W3CDTF">2009-11-09T13:24:28Z</dcterms:modified>
</cp:coreProperties>
</file>